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8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printerSettings" Target="printerSettings/printerSettings1.bin"/><Relationship Id="rId6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41F01-A131-D841-85AB-0A4C03D597B0}" type="datetimeFigureOut">
              <a:rPr lang="en-US" smtClean="0"/>
              <a:pPr/>
              <a:t>10/1/12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6F8E9-7E0A-964C-866A-C4AD77065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41F01-A131-D841-85AB-0A4C03D597B0}" type="datetimeFigureOut">
              <a:rPr lang="en-US" smtClean="0"/>
              <a:pPr/>
              <a:t>10/1/12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6F8E9-7E0A-964C-866A-C4AD77065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41F01-A131-D841-85AB-0A4C03D597B0}" type="datetimeFigureOut">
              <a:rPr lang="en-US" smtClean="0"/>
              <a:pPr/>
              <a:t>10/1/12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6F8E9-7E0A-964C-866A-C4AD77065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41F01-A131-D841-85AB-0A4C03D597B0}" type="datetimeFigureOut">
              <a:rPr lang="en-US" smtClean="0"/>
              <a:pPr/>
              <a:t>10/1/12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6F8E9-7E0A-964C-866A-C4AD77065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41F01-A131-D841-85AB-0A4C03D597B0}" type="datetimeFigureOut">
              <a:rPr lang="en-US" smtClean="0"/>
              <a:pPr/>
              <a:t>10/1/12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6F8E9-7E0A-964C-866A-C4AD77065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41F01-A131-D841-85AB-0A4C03D597B0}" type="datetimeFigureOut">
              <a:rPr lang="en-US" smtClean="0"/>
              <a:pPr/>
              <a:t>10/1/12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6F8E9-7E0A-964C-866A-C4AD77065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41F01-A131-D841-85AB-0A4C03D597B0}" type="datetimeFigureOut">
              <a:rPr lang="en-US" smtClean="0"/>
              <a:pPr/>
              <a:t>10/1/12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6F8E9-7E0A-964C-866A-C4AD77065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41F01-A131-D841-85AB-0A4C03D597B0}" type="datetimeFigureOut">
              <a:rPr lang="en-US" smtClean="0"/>
              <a:pPr/>
              <a:t>10/1/12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6F8E9-7E0A-964C-866A-C4AD77065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41F01-A131-D841-85AB-0A4C03D597B0}" type="datetimeFigureOut">
              <a:rPr lang="en-US" smtClean="0"/>
              <a:pPr/>
              <a:t>10/1/12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6F8E9-7E0A-964C-866A-C4AD77065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41F01-A131-D841-85AB-0A4C03D597B0}" type="datetimeFigureOut">
              <a:rPr lang="en-US" smtClean="0"/>
              <a:pPr/>
              <a:t>10/1/12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6F8E9-7E0A-964C-866A-C4AD77065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41F01-A131-D841-85AB-0A4C03D597B0}" type="datetimeFigureOut">
              <a:rPr lang="en-US" smtClean="0"/>
              <a:pPr/>
              <a:t>10/1/12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6F8E9-7E0A-964C-866A-C4AD77065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41F01-A131-D841-85AB-0A4C03D597B0}" type="datetimeFigureOut">
              <a:rPr lang="en-US" smtClean="0"/>
              <a:pPr/>
              <a:t>10/1/12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6F8E9-7E0A-964C-866A-C4AD77065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8602" y="0"/>
            <a:ext cx="2055398" cy="28667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0"/>
            <a:ext cx="70324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Three aspects of Jesus’ ministry:</a:t>
            </a:r>
            <a:endParaRPr lang="en-US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042517"/>
            <a:ext cx="9993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Priest: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2866739"/>
            <a:ext cx="824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King: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776544"/>
            <a:ext cx="12943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Prophet</a:t>
            </a:r>
            <a:r>
              <a:rPr lang="en-US" sz="2400" b="1" dirty="0" smtClean="0"/>
              <a:t>: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13</Words>
  <Application>Microsoft Macintosh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St Francis Seraph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Michael Farrell</dc:creator>
  <cp:lastModifiedBy>Michael Farrell</cp:lastModifiedBy>
  <cp:revision>3</cp:revision>
  <dcterms:created xsi:type="dcterms:W3CDTF">2012-10-01T20:26:43Z</dcterms:created>
  <dcterms:modified xsi:type="dcterms:W3CDTF">2012-10-01T20:29:08Z</dcterms:modified>
</cp:coreProperties>
</file>